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9"/>
  </p:notesMasterIdLst>
  <p:sldIdLst>
    <p:sldId id="256" r:id="rId3"/>
    <p:sldId id="257" r:id="rId4"/>
    <p:sldId id="260" r:id="rId5"/>
    <p:sldId id="262" r:id="rId6"/>
    <p:sldId id="272" r:id="rId7"/>
    <p:sldId id="273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9-1-2022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9/1/22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46609" y="2513191"/>
            <a:ext cx="8985211" cy="5038590"/>
          </a:xfrm>
        </p:spPr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6.4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wetenschappelijke revolutie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een nieuw wereldbeeld ontstond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welke ontwikkeling de wetenschap doormaakte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wetenschap werd toegepast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 wetenschappelijke revolutie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Een nieuw wereldbeeld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In de 16</a:t>
            </a:r>
            <a:r>
              <a:rPr lang="nl-NL" baseline="30000" dirty="0"/>
              <a:t>e</a:t>
            </a:r>
            <a:r>
              <a:rPr lang="nl-NL" dirty="0"/>
              <a:t> eeuw wisten sommige </a:t>
            </a:r>
            <a:r>
              <a:rPr lang="nl-NL" dirty="0" err="1"/>
              <a:t>wetenschap-pers</a:t>
            </a:r>
            <a:r>
              <a:rPr lang="nl-NL" dirty="0"/>
              <a:t> dat het wereldbeeld van Aristoteles, dus met de aarde als middelpunt, niet klopte.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 err="1">
                <a:solidFill>
                  <a:schemeClr val="tx1"/>
                </a:solidFill>
              </a:rPr>
              <a:t>Galileï</a:t>
            </a:r>
            <a:r>
              <a:rPr lang="nl-NL" dirty="0">
                <a:solidFill>
                  <a:schemeClr val="tx1"/>
                </a:solidFill>
              </a:rPr>
              <a:t> zag dat met een telescoop, schreef er een boek over waarin hij de spot met de paus dreef en moest voor een kerkelijke rechtbank zijn mening herzien.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Toch kon de kerk niet voorkomen dat steeds meer Europeanen inzagen dat de aarde niet het middelpunt van het heelal was.</a:t>
            </a:r>
          </a:p>
        </p:txBody>
      </p:sp>
      <p:pic>
        <p:nvPicPr>
          <p:cNvPr id="8" name="Afbeelding 7" descr="Afbeelding met binnen&#10;&#10;Automatisch gegenereerde beschrijving">
            <a:extLst>
              <a:ext uri="{FF2B5EF4-FFF2-40B4-BE49-F238E27FC236}">
                <a16:creationId xmlns:a16="http://schemas.microsoft.com/office/drawing/2014/main" id="{091C0017-ACFD-4E35-BE83-B35465622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365" r="3085"/>
          <a:stretch/>
        </p:blipFill>
        <p:spPr>
          <a:xfrm>
            <a:off x="10767848" y="2513191"/>
            <a:ext cx="8081720" cy="6696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Observatorium in Greenwich (eind 17</a:t>
            </a:r>
            <a:r>
              <a:rPr lang="nl-NL" baseline="30000" dirty="0"/>
              <a:t>e</a:t>
            </a:r>
            <a:r>
              <a:rPr lang="nl-NL" dirty="0"/>
              <a:t> eeuw)</a:t>
            </a:r>
          </a:p>
        </p:txBody>
      </p:sp>
      <p:pic>
        <p:nvPicPr>
          <p:cNvPr id="4" name="Afbeelding 3" descr="Afbeelding met gebouw, buiten, oud, foto&#10;&#10;Automatisch gegenereerde beschrijving">
            <a:extLst>
              <a:ext uri="{FF2B5EF4-FFF2-40B4-BE49-F238E27FC236}">
                <a16:creationId xmlns:a16="http://schemas.microsoft.com/office/drawing/2014/main" id="{AC1A8593-909D-4088-A90F-12E2907C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48" y="2218294"/>
            <a:ext cx="11117282" cy="78443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Wetenschappelijke ontwikkeling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92215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Het ontstaan van het nieuwe wereldbeeld was onderdeel van de </a:t>
            </a:r>
            <a:r>
              <a:rPr lang="nl-NL" dirty="0">
                <a:solidFill>
                  <a:srgbClr val="FF0000"/>
                </a:solidFill>
              </a:rPr>
              <a:t>wetenschappelijke revolutie</a:t>
            </a:r>
            <a:r>
              <a:rPr lang="nl-NL" dirty="0">
                <a:solidFill>
                  <a:schemeClr val="tx1"/>
                </a:solidFill>
              </a:rPr>
              <a:t>: doorbraak van een wetenschappelijke manier van denken in de 17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eeuw.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de exacte wetenschappen werd dit vastgelegd in </a:t>
            </a:r>
            <a:r>
              <a:rPr lang="nl-NL" dirty="0">
                <a:solidFill>
                  <a:srgbClr val="FF0000"/>
                </a:solidFill>
              </a:rPr>
              <a:t>natuurwetten</a:t>
            </a:r>
            <a:r>
              <a:rPr lang="nl-NL" dirty="0">
                <a:solidFill>
                  <a:schemeClr val="tx1"/>
                </a:solidFill>
              </a:rPr>
              <a:t>: beschrijvingen van een regelmatige verschijnselen in de natuur. Newton ontdekte de wetten achter beweging.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wetenschappelijke revolutie 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regenten en vorsten.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A945CD-490A-4D66-AF26-648884AEB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455" y="2513191"/>
            <a:ext cx="5433113" cy="75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Toepassing van wetenschap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Wetenschap moest nut hebben, kennis moest worden toegepast. Dit leidde tot ontwikkelingen in de </a:t>
            </a:r>
            <a:r>
              <a:rPr lang="nl-NL" dirty="0">
                <a:solidFill>
                  <a:srgbClr val="FF0000"/>
                </a:solidFill>
              </a:rPr>
              <a:t>technologie</a:t>
            </a:r>
            <a:r>
              <a:rPr lang="nl-NL" dirty="0">
                <a:solidFill>
                  <a:schemeClr val="tx1"/>
                </a:solidFill>
              </a:rPr>
              <a:t>: toepassing van de </a:t>
            </a:r>
            <a:r>
              <a:rPr lang="nl-NL" dirty="0" err="1">
                <a:solidFill>
                  <a:schemeClr val="tx1"/>
                </a:solidFill>
              </a:rPr>
              <a:t>weten-schap</a:t>
            </a:r>
            <a:r>
              <a:rPr lang="nl-NL" dirty="0">
                <a:solidFill>
                  <a:schemeClr val="tx1"/>
                </a:solidFill>
              </a:rPr>
              <a:t> in de techniek. Zo bouwde de wiskundige Huygens slingeruurwerken.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Overheden stopten geld in onderzoek en brachten wetenschappers bij elkaar. Zo </a:t>
            </a:r>
            <a:r>
              <a:rPr lang="nl-NL" dirty="0" err="1">
                <a:solidFill>
                  <a:schemeClr val="tx1"/>
                </a:solidFill>
              </a:rPr>
              <a:t>kon-den</a:t>
            </a:r>
            <a:r>
              <a:rPr lang="nl-NL" dirty="0">
                <a:solidFill>
                  <a:schemeClr val="tx1"/>
                </a:solidFill>
              </a:rPr>
              <a:t> ideeën worden uitgewisseld en kon men samen onderzoek doen.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wetenschappelijke revolutie van de 17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leidde tot optimisme en bereidde de verlichting van de 18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voor.</a:t>
            </a:r>
          </a:p>
        </p:txBody>
      </p:sp>
      <p:pic>
        <p:nvPicPr>
          <p:cNvPr id="5" name="Afbeelding 4" descr="Afbeelding met muur, persoon, binnen, zitten&#10;&#10;Automatisch gegenereerde beschrijving">
            <a:extLst>
              <a:ext uri="{FF2B5EF4-FFF2-40B4-BE49-F238E27FC236}">
                <a16:creationId xmlns:a16="http://schemas.microsoft.com/office/drawing/2014/main" id="{D76895E6-EB6F-4452-8A63-5A7E6DCA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35" y="2513191"/>
            <a:ext cx="8101033" cy="60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4546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1536</TotalTime>
  <Words>269</Words>
  <Application>Microsoft Office PowerPoint</Application>
  <PresentationFormat>Aangepast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1 sectie start en eindslide + inhoud</vt:lpstr>
      <vt:lpstr>Havo  Paragraaf 6.4  De wetenschappelijke revolutie</vt:lpstr>
      <vt:lpstr>In deze presentatie leer je:</vt:lpstr>
      <vt:lpstr>Een nieuw wereldbeeld</vt:lpstr>
      <vt:lpstr>Observatorium in Greenwich (eind 17e eeuw)</vt:lpstr>
      <vt:lpstr>Wetenschappelijke ontwikkeling</vt:lpstr>
      <vt:lpstr>Toepassing van wetenschap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130</cp:revision>
  <dcterms:created xsi:type="dcterms:W3CDTF">2018-10-10T07:56:58Z</dcterms:created>
  <dcterms:modified xsi:type="dcterms:W3CDTF">2022-01-09T12:36:20Z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